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C2CEF-3386-4C1A-AD8A-85FF7AE27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DB0478-EBAD-41A0-9F0E-C262C33917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491F9-E495-400C-8B26-C49426E3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A75E9-7D57-418E-AE87-4A350351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5C2FE-BE0F-4071-A4BC-80BE964C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0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A2A3B-13B2-4CCC-A742-EE38900B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31844-3981-46C2-9275-07CD9177C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28B30-DF2F-47AF-9F9D-BD6E3EF74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8512E-BBA5-455D-AE6B-E16187DCE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CCBFF-212E-4DCE-8BA4-1701389B7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3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8AE191-393A-458B-9470-2F394B187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0A8CC-C93A-4FA7-906D-E43BD5341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8ED95-0ED3-4557-ABC6-1DB08FBF0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06BCE-864B-4E72-8BB3-ADED9A51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BDC4D-6750-4BB8-A655-33FF5C3A0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9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C2E73-2F5D-4831-9FF4-C85C0185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79C1F-3550-4701-BF7F-C604AF914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BB980-82B3-4977-8A89-AADCC7538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38A6E-1564-48C5-895F-6CBDBC89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A270B-D5F9-4EB9-AEEE-F7407BCF4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2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F1C86-2652-41CC-89B3-794AE9A39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1208E-6810-44C1-A6FA-9DF1ACE78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DC940-8B81-4FE8-BCF1-663FFC18C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41592-FA39-4496-8AF8-4D1D962D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38471-DDC9-47DA-A2A8-4BAB96DBE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6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F063B-1FFD-4CB7-9524-214838927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B86AE-95DC-4922-BEF8-07E158191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331A38-2576-4701-A9D7-D1FAAB79F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FFD1A-940E-4F49-8481-A171E4582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6E2C6-24DE-4CDD-8459-DE5570ABA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98F9B-FEB5-4B52-A977-E9CCB047E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6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ACDB5-F906-40D1-B52D-15552CD35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C36F2-92F9-4941-B3C3-67D9F6DEC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DC191-9190-4FDA-B0EF-2BF4F2298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8CCF62-E35F-4749-BE3D-11C5669C3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A7FD84-02BF-48FD-AD67-D15356E912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646535-31BB-4E30-87E9-185455125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8140C4-4926-483D-AB8F-ACE907A92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3FA28D-3D04-4398-853F-30A968A1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5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826CF-4940-4241-B925-E71916C1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8A1182-F591-47EF-9EFA-2B679401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8A445-1D66-4CB7-99D9-5010E36A1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69D19A-361A-4A27-B740-1C18DF24F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0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3A9227-3AAE-41C6-A679-0D9A496D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10913-A39F-4E5C-B3AA-C7130570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60490-A731-4762-BA2F-A56223D9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5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EF12F-5A8C-4B84-A654-D27397A84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802FC-F2A7-4714-95CF-DB35096C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8AB027-857F-44CF-8CC3-272BA6DAF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19AB7-FCDF-4E1F-9913-2AA4C245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BA890-7897-4463-9A98-88188CED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98F13-0EE4-4916-833A-224D3553E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2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8191-99F0-4E02-96A6-436CF209E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F983D2-B6AC-4EBD-8A9A-520D41A73A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0C10E-3BF3-4EB4-BA35-40AE2A11E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322AE-1000-45EB-8082-1B26282BE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6B76B-C806-40C8-97D8-9D6FBDB3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104AE-5B4B-43E3-91E3-8AC78DC7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7958B8-3DF3-4069-BBD0-7D4E939CC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8ADF6-54E2-4A0E-9E6F-4B3B3A6E0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06A02-CF2A-479D-BCC1-38F4E5089A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7E32B-7398-4EEE-8F3C-1BB18EDD2C1A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21612-8955-49D9-82BF-590CA0906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AB7B1-E927-4CAA-9D2C-761A3890E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B61CE-A1EB-42BF-866F-EA5BA2919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1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9D0F651-BCA6-48E9-BDA9-96B78FC36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791590"/>
              </p:ext>
            </p:extLst>
          </p:nvPr>
        </p:nvGraphicFramePr>
        <p:xfrm>
          <a:off x="2032000" y="1471825"/>
          <a:ext cx="8128000" cy="3654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92275574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500814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627314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45303147"/>
                    </a:ext>
                  </a:extLst>
                </a:gridCol>
              </a:tblGrid>
              <a:tr h="730926"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 Pct.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788759"/>
                  </a:ext>
                </a:extLst>
              </a:tr>
              <a:tr h="730926">
                <a:tc>
                  <a:txBody>
                    <a:bodyPr/>
                    <a:lstStyle/>
                    <a:p>
                      <a:r>
                        <a:rPr lang="en-US" dirty="0"/>
                        <a:t>Basic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268447"/>
                  </a:ext>
                </a:extLst>
              </a:tr>
              <a:tr h="730926">
                <a:tc>
                  <a:txBody>
                    <a:bodyPr/>
                    <a:lstStyle/>
                    <a:p>
                      <a:r>
                        <a:rPr lang="en-US" dirty="0"/>
                        <a:t>Contributing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024679"/>
                  </a:ext>
                </a:extLst>
              </a:tr>
              <a:tr h="730926">
                <a:tc>
                  <a:txBody>
                    <a:bodyPr/>
                    <a:lstStyle/>
                    <a:p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787473"/>
                  </a:ext>
                </a:extLst>
              </a:tr>
              <a:tr h="730926">
                <a:tc>
                  <a:txBody>
                    <a:bodyPr/>
                    <a:lstStyle/>
                    <a:p>
                      <a:r>
                        <a:rPr lang="en-US" dirty="0"/>
                        <a:t>Sustaining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8317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C855956-37BF-4D50-93C9-8A781E07B0EC}"/>
              </a:ext>
            </a:extLst>
          </p:cNvPr>
          <p:cNvSpPr txBox="1"/>
          <p:nvPr/>
        </p:nvSpPr>
        <p:spPr>
          <a:xfrm>
            <a:off x="2032000" y="5534456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Recommend increasing Consultations from $25 to $40 (60%)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93C0F6-0A39-4CAA-9F97-8BC488DD312D}"/>
              </a:ext>
            </a:extLst>
          </p:cNvPr>
          <p:cNvSpPr txBox="1"/>
          <p:nvPr/>
        </p:nvSpPr>
        <p:spPr>
          <a:xfrm>
            <a:off x="3278659" y="543696"/>
            <a:ext cx="5634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Proposed Rate Increases for 1 July, 2021</a:t>
            </a:r>
          </a:p>
        </p:txBody>
      </p:sp>
    </p:spTree>
    <p:extLst>
      <p:ext uri="{BB962C8B-B14F-4D97-AF65-F5344CB8AC3E}">
        <p14:creationId xmlns:p14="http://schemas.microsoft.com/office/powerpoint/2010/main" val="4193627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Northcutt</dc:creator>
  <cp:lastModifiedBy>David Northcutt</cp:lastModifiedBy>
  <cp:revision>4</cp:revision>
  <dcterms:created xsi:type="dcterms:W3CDTF">2021-05-13T20:06:15Z</dcterms:created>
  <dcterms:modified xsi:type="dcterms:W3CDTF">2021-05-13T22:03:34Z</dcterms:modified>
</cp:coreProperties>
</file>